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8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5" r:id="rId11"/>
    <p:sldId id="264" r:id="rId12"/>
    <p:sldId id="267" r:id="rId13"/>
    <p:sldId id="266" r:id="rId14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C3CDA24-FD7B-1E45-9A81-091A17F58ACB}" v="3" dt="2024-01-09T12:57:26.8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95782"/>
  </p:normalViewPr>
  <p:slideViewPr>
    <p:cSldViewPr snapToGrid="0">
      <p:cViewPr varScale="1">
        <p:scale>
          <a:sx n="109" d="100"/>
          <a:sy n="109" d="100"/>
        </p:scale>
        <p:origin x="216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dolfo Vila Obregón" userId="a67e02569fca57df" providerId="LiveId" clId="{54635EBF-65AE-4B56-84FE-231C13E79AE7}"/>
    <pc:docChg chg="addSld modSld">
      <pc:chgData name="Adolfo Vila Obregón" userId="a67e02569fca57df" providerId="LiveId" clId="{54635EBF-65AE-4B56-84FE-231C13E79AE7}" dt="2023-04-21T19:21:58.663" v="0"/>
      <pc:docMkLst>
        <pc:docMk/>
      </pc:docMkLst>
      <pc:sldChg chg="add">
        <pc:chgData name="Adolfo Vila Obregón" userId="a67e02569fca57df" providerId="LiveId" clId="{54635EBF-65AE-4B56-84FE-231C13E79AE7}" dt="2023-04-21T19:21:58.663" v="0"/>
        <pc:sldMkLst>
          <pc:docMk/>
          <pc:sldMk cId="1440621357" sldId="268"/>
        </pc:sldMkLst>
      </pc:sldChg>
    </pc:docChg>
  </pc:docChgLst>
  <pc:docChgLst>
    <pc:chgData name="Adolfo Vila" userId="a67e02569fca57df" providerId="LiveId" clId="{3C3CDA24-FD7B-1E45-9A81-091A17F58ACB}"/>
    <pc:docChg chg="modSld">
      <pc:chgData name="Adolfo Vila" userId="a67e02569fca57df" providerId="LiveId" clId="{3C3CDA24-FD7B-1E45-9A81-091A17F58ACB}" dt="2024-01-09T12:54:10.553" v="9" actId="1076"/>
      <pc:docMkLst>
        <pc:docMk/>
      </pc:docMkLst>
      <pc:sldChg chg="addSp modSp mod">
        <pc:chgData name="Adolfo Vila" userId="a67e02569fca57df" providerId="LiveId" clId="{3C3CDA24-FD7B-1E45-9A81-091A17F58ACB}" dt="2024-01-09T12:54:10.553" v="9" actId="1076"/>
        <pc:sldMkLst>
          <pc:docMk/>
          <pc:sldMk cId="189287423" sldId="265"/>
        </pc:sldMkLst>
        <pc:picChg chg="add mod">
          <ac:chgData name="Adolfo Vila" userId="a67e02569fca57df" providerId="LiveId" clId="{3C3CDA24-FD7B-1E45-9A81-091A17F58ACB}" dt="2024-01-09T12:54:10.083" v="8" actId="14100"/>
          <ac:picMkLst>
            <pc:docMk/>
            <pc:sldMk cId="189287423" sldId="265"/>
            <ac:picMk id="3" creationId="{C032CD57-EB97-5E9C-A3A0-4708AD7B24EB}"/>
          </ac:picMkLst>
        </pc:picChg>
        <pc:picChg chg="mod">
          <ac:chgData name="Adolfo Vila" userId="a67e02569fca57df" providerId="LiveId" clId="{3C3CDA24-FD7B-1E45-9A81-091A17F58ACB}" dt="2024-01-09T12:54:10.553" v="9" actId="1076"/>
          <ac:picMkLst>
            <pc:docMk/>
            <pc:sldMk cId="189287423" sldId="265"/>
            <ac:picMk id="5" creationId="{3B100CC5-CCD3-5672-46FA-6DA882E98C9E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D5ADF9-306C-97E4-C20C-265092AFBF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04AA16E-8AB6-EC62-1DE3-D085C41F10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3A0F128-530E-4795-07E0-A36BF797C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A8688-BB7E-704D-958B-D390DD53FD7C}" type="datetimeFigureOut">
              <a:rPr lang="es-CL" smtClean="0"/>
              <a:t>09-01-24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DDA9720-419A-1A72-3373-4AC448392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D68B165-E5B2-B0CA-8277-47D4506A5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1CCA7-9F0E-E74F-968F-CAD02F277ED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38821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F26194-91D3-584A-9FF4-CF5243A30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3316C13-7927-2BD6-7E6A-2E0A7455E7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E8BD32A-F15A-61C7-E3FC-F0E182B74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A8688-BB7E-704D-958B-D390DD53FD7C}" type="datetimeFigureOut">
              <a:rPr lang="es-CL" smtClean="0"/>
              <a:t>09-01-24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7179718-C715-D405-5E11-986A67578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6E230DB-6116-48FF-5895-3C42E940F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1CCA7-9F0E-E74F-968F-CAD02F277ED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85743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728E99B-CCC6-EF78-3BBF-1613B4E329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240F603-3200-A9D1-F969-0CD2AE3085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5A13029-1D3B-25AB-9E47-D20CEBDC8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A8688-BB7E-704D-958B-D390DD53FD7C}" type="datetimeFigureOut">
              <a:rPr lang="es-CL" smtClean="0"/>
              <a:t>09-01-24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C61230D-9B38-3632-DF1C-0227FA70C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DD02725-4DC8-487F-5ABF-669A4C168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1CCA7-9F0E-E74F-968F-CAD02F277ED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0900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CB0213-A683-D1BE-83F3-BD009BDAC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6D634CD-34F2-98CD-EDC0-86617B97D3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E54EAE1-FC4F-8D8D-A883-FAE65A85A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A8688-BB7E-704D-958B-D390DD53FD7C}" type="datetimeFigureOut">
              <a:rPr lang="es-CL" smtClean="0"/>
              <a:t>09-01-24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12722CF-1547-6DDE-8BC2-4BAE6E981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05FE7DA-AD83-B9DA-7B3C-6BA7860EA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1CCA7-9F0E-E74F-968F-CAD02F277ED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76057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83CE0A-2E75-DDAD-2E00-A18725CB9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1990193-AB4D-A746-D445-CE224D1FAD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297BC0F-94D5-774A-6D5E-F84FEB3CC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A8688-BB7E-704D-958B-D390DD53FD7C}" type="datetimeFigureOut">
              <a:rPr lang="es-CL" smtClean="0"/>
              <a:t>09-01-24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6453E59-A2F0-2851-5652-3F786C545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C6F142-8A58-04D0-A36E-AFCAA91A9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1CCA7-9F0E-E74F-968F-CAD02F277ED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73571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1788F6-8955-60AC-4503-B73D07DC1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A6B750D-ACC6-BADD-AD1C-97A520E9B0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5516167-042E-0659-5E41-ABED2B039B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FA22FDF-0922-5433-E440-761BF77C6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A8688-BB7E-704D-958B-D390DD53FD7C}" type="datetimeFigureOut">
              <a:rPr lang="es-CL" smtClean="0"/>
              <a:t>09-01-24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95ACD99-85F3-9304-1BF8-71F25A186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3B66E4F-D982-508F-C800-E33DF1CCE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1CCA7-9F0E-E74F-968F-CAD02F277ED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48141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3BB83B-3213-BC4D-A1EE-DB79C7467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DDE546C-4571-FDB8-6F14-FFB5D09B72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BC54C36-6F0C-356E-5AE8-F8B6BC0D6E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E04DC55-6676-3103-795F-DCB324126E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31EA9AD-7719-8471-20DB-9559433BE9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025D19B-4AE5-CAEB-F8E4-AD89185CA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A8688-BB7E-704D-958B-D390DD53FD7C}" type="datetimeFigureOut">
              <a:rPr lang="es-CL" smtClean="0"/>
              <a:t>09-01-24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A89A8E9-6817-8330-094C-77EAF87EC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981A4B8-A270-7929-1EE8-41FD76F51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1CCA7-9F0E-E74F-968F-CAD02F277ED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20480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B4F2A3-206D-B057-41FD-54E531327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ECC994C-7B9A-392B-9E62-C0BD6B15F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A8688-BB7E-704D-958B-D390DD53FD7C}" type="datetimeFigureOut">
              <a:rPr lang="es-CL" smtClean="0"/>
              <a:t>09-01-24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B564DF4-0366-420C-5CB2-8AE653925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6BB0A3E-1A3A-70D8-A039-275C7F36A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1CCA7-9F0E-E74F-968F-CAD02F277ED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90293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5E5BF4C-124F-29C2-1059-FC4ABF86F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A8688-BB7E-704D-958B-D390DD53FD7C}" type="datetimeFigureOut">
              <a:rPr lang="es-CL" smtClean="0"/>
              <a:t>09-01-24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04C6D8F-3AA4-E9D1-C41D-B18B937DA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9000415-ECA8-DF4D-3C2B-C9648B146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1CCA7-9F0E-E74F-968F-CAD02F277ED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26231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E2A7EA-C715-7AF2-A5C5-46B33DC01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9AFB4A7-9E2C-28F1-2B8E-5AB351E7F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3B8BC2F-9ED1-17C7-7BB3-4B95DBE6DC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7174445-2871-175B-013C-B32898C3E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A8688-BB7E-704D-958B-D390DD53FD7C}" type="datetimeFigureOut">
              <a:rPr lang="es-CL" smtClean="0"/>
              <a:t>09-01-24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029AA0F-FFE4-2056-DC77-3AEA47967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7B21CBC-F3A3-A21C-49E0-E0C951FD3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1CCA7-9F0E-E74F-968F-CAD02F277ED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65907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8355D2-6687-F745-AD2B-3FCB1E6BE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C72D6D7-A5F1-E018-5AD0-FCD0487611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1268CE7-A075-44D9-D0E7-40A8AE2261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F2D7A23-70D0-F986-A922-6ED4B52B3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A8688-BB7E-704D-958B-D390DD53FD7C}" type="datetimeFigureOut">
              <a:rPr lang="es-CL" smtClean="0"/>
              <a:t>09-01-24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6857285-AE31-BD2F-EBB7-2242B0146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6E2B36A-C6ED-B29A-D5A7-DC564393F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1CCA7-9F0E-E74F-968F-CAD02F277ED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00563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7E2F710-4EC1-3BA3-4DCB-647E27253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945BA96-2179-5402-3E38-126D2A05FD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BB587D4-B6F2-3573-C1A8-DB12F9F734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EA8688-BB7E-704D-958B-D390DD53FD7C}" type="datetimeFigureOut">
              <a:rPr lang="es-CL" smtClean="0"/>
              <a:t>09-01-24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93DCF4B-3157-3984-CD98-AF2D286F17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C8DC507-3C28-E221-C62D-D877BAAB70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11CCA7-9F0E-E74F-968F-CAD02F277ED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75905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7ED2DE94-ED99-095E-92DB-328129663F75}"/>
              </a:ext>
            </a:extLst>
          </p:cNvPr>
          <p:cNvSpPr/>
          <p:nvPr/>
        </p:nvSpPr>
        <p:spPr>
          <a:xfrm>
            <a:off x="78058" y="78059"/>
            <a:ext cx="12021015" cy="6690732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CF267547-6CBB-D582-2EEF-FD31C8745B55}"/>
              </a:ext>
            </a:extLst>
          </p:cNvPr>
          <p:cNvSpPr/>
          <p:nvPr/>
        </p:nvSpPr>
        <p:spPr>
          <a:xfrm>
            <a:off x="8604773" y="6536010"/>
            <a:ext cx="5393307" cy="2308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900" dirty="0" err="1">
                <a:ln w="0"/>
                <a:solidFill>
                  <a:schemeClr val="bg1">
                    <a:lumMod val="6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tserrat" pitchFamily="2" charset="0"/>
              </a:rPr>
              <a:t>www.conmitziaprendo.com</a:t>
            </a:r>
            <a:endParaRPr lang="es-ES" sz="900" b="0" cap="none" spc="0" dirty="0">
              <a:ln w="0"/>
              <a:solidFill>
                <a:schemeClr val="bg1">
                  <a:lumMod val="6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ontserrat" pitchFamily="2" charset="0"/>
            </a:endParaRPr>
          </a:p>
        </p:txBody>
      </p:sp>
      <p:pic>
        <p:nvPicPr>
          <p:cNvPr id="11" name="Imagen 10" descr="Logotipo&#10;&#10;Descripción generada automáticamente">
            <a:extLst>
              <a:ext uri="{FF2B5EF4-FFF2-40B4-BE49-F238E27FC236}">
                <a16:creationId xmlns:a16="http://schemas.microsoft.com/office/drawing/2014/main" id="{B4D6764C-90D6-D702-C768-1080728DE0F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745" y="-19114"/>
            <a:ext cx="819443" cy="819443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FF26553F-93FA-06F3-E44A-C1C8FF422B6A}"/>
              </a:ext>
            </a:extLst>
          </p:cNvPr>
          <p:cNvSpPr/>
          <p:nvPr/>
        </p:nvSpPr>
        <p:spPr>
          <a:xfrm>
            <a:off x="4336544" y="510086"/>
            <a:ext cx="3518912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tserrat" pitchFamily="2" charset="0"/>
              </a:rPr>
              <a:t>Derechos de autor</a:t>
            </a:r>
          </a:p>
          <a:p>
            <a:pPr algn="ctr"/>
            <a:endParaRPr lang="es-E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CD4F3348-D3A7-FB7B-16BC-4FE9B8236722}"/>
              </a:ext>
            </a:extLst>
          </p:cNvPr>
          <p:cNvSpPr txBox="1"/>
          <p:nvPr/>
        </p:nvSpPr>
        <p:spPr>
          <a:xfrm>
            <a:off x="781215" y="1561366"/>
            <a:ext cx="504048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/>
            <a:r>
              <a:rPr lang="es-CL" b="1" i="0" u="none" strike="noStrike" dirty="0">
                <a:solidFill>
                  <a:srgbClr val="54595F"/>
                </a:solidFill>
                <a:effectLst/>
                <a:latin typeface="Montserrat" panose="020F0502020204030204" pitchFamily="34" charset="0"/>
              </a:rPr>
              <a:t>Todo el material de Con Mitzi Aprendo disponible en la plataforma es de uso personal y no puede ser usado con fines comerciales.</a:t>
            </a:r>
          </a:p>
          <a:p>
            <a:pPr algn="just" fontAlgn="base"/>
            <a:endParaRPr lang="es-CL" b="1" i="0" u="none" strike="noStrike" dirty="0">
              <a:solidFill>
                <a:srgbClr val="54595F"/>
              </a:solidFill>
              <a:effectLst/>
              <a:latin typeface="Montserrat" panose="020F0502020204030204" pitchFamily="34" charset="0"/>
            </a:endParaRPr>
          </a:p>
          <a:p>
            <a:pPr algn="just" fontAlgn="base"/>
            <a:r>
              <a:rPr lang="es-CL" b="1" i="0" u="none" strike="noStrike" dirty="0">
                <a:solidFill>
                  <a:srgbClr val="54595F"/>
                </a:solidFill>
                <a:effectLst/>
                <a:latin typeface="Montserrat" panose="020F0502020204030204" pitchFamily="34" charset="0"/>
              </a:rPr>
              <a:t>Profesores, </a:t>
            </a:r>
            <a:r>
              <a:rPr lang="es-CL" b="1" i="0" u="none" strike="noStrike" dirty="0" err="1">
                <a:solidFill>
                  <a:srgbClr val="54595F"/>
                </a:solidFill>
                <a:effectLst/>
                <a:latin typeface="Montserrat" panose="020F0502020204030204" pitchFamily="34" charset="0"/>
              </a:rPr>
              <a:t>parvularias</a:t>
            </a:r>
            <a:r>
              <a:rPr lang="es-CL" b="1" i="0" u="none" strike="noStrike" dirty="0">
                <a:solidFill>
                  <a:srgbClr val="54595F"/>
                </a:solidFill>
                <a:effectLst/>
                <a:latin typeface="Montserrat" panose="020F0502020204030204" pitchFamily="34" charset="0"/>
              </a:rPr>
              <a:t> u otros que tomen el curso con nosotros pueden utilizar el material de manera personal en sus clases y entregárselo a sus alumnos. Sin embargo, este material  no puede ser usado por otro profesor o un tercero y el acceso a la plataforma no se puede compartir con los alumnos sin previa autorización de Con Mitzi Aprendo. </a:t>
            </a:r>
          </a:p>
          <a:p>
            <a:pPr algn="l" fontAlgn="base"/>
            <a:endParaRPr lang="es-CL" b="1" dirty="0">
              <a:solidFill>
                <a:srgbClr val="54595F"/>
              </a:solidFill>
              <a:latin typeface="Montserrat" panose="020F0502020204030204" pitchFamily="34" charset="0"/>
            </a:endParaRPr>
          </a:p>
        </p:txBody>
      </p:sp>
      <p:pic>
        <p:nvPicPr>
          <p:cNvPr id="21" name="Imagen 20" descr="Dibujo animado de un animal con la boca abierta&#10;&#10;Descripción generada automáticamente con confianza baja">
            <a:extLst>
              <a:ext uri="{FF2B5EF4-FFF2-40B4-BE49-F238E27FC236}">
                <a16:creationId xmlns:a16="http://schemas.microsoft.com/office/drawing/2014/main" id="{7D7E7A0F-8B33-9675-B036-4C63F020A17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2437" y="2836805"/>
            <a:ext cx="3522998" cy="3522998"/>
          </a:xfrm>
          <a:prstGeom prst="rect">
            <a:avLst/>
          </a:prstGeom>
        </p:spPr>
      </p:pic>
      <p:pic>
        <p:nvPicPr>
          <p:cNvPr id="2" name="Picture 8">
            <a:extLst>
              <a:ext uri="{FF2B5EF4-FFF2-40B4-BE49-F238E27FC236}">
                <a16:creationId xmlns:a16="http://schemas.microsoft.com/office/drawing/2014/main" id="{00840EDD-EA5A-89BB-BA5E-D25071ADA53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84678" y="390607"/>
            <a:ext cx="1567787" cy="2175303"/>
          </a:xfrm>
          <a:prstGeom prst="rect">
            <a:avLst/>
          </a:prstGeom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1F1FF319-6EE7-4F20-C19F-FA0693D883A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90749" y="1308348"/>
            <a:ext cx="1947322" cy="1997787"/>
          </a:xfrm>
          <a:prstGeom prst="rect">
            <a:avLst/>
          </a:prstGeom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43660569-8BDE-344E-B22C-44475F09EDD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alphaModFix amt="3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166" b="89828" l="10000" r="90000">
                        <a14:foregroundMark x1="58769" y1="8309" x2="70308" y2="10315"/>
                        <a14:foregroundMark x1="70308" y1="10315" x2="71231" y2="107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0880" y="2834856"/>
            <a:ext cx="1572471" cy="1687561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04D21F69-E524-FB46-3639-8DEB0C500A2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46070" y="4550431"/>
            <a:ext cx="2128610" cy="151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6213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CB910677-BB38-3C2E-35A6-11C35A1C0D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332509" y="-531124"/>
            <a:ext cx="6807022" cy="4862159"/>
          </a:xfrm>
          <a:prstGeom prst="rect">
            <a:avLst/>
          </a:prstGeom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3B100CC5-CCD3-5672-46FA-6DA882E98C9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63705">
            <a:off x="6842221" y="-497709"/>
            <a:ext cx="4949387" cy="450068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C032CD57-EB97-5E9C-A3A0-4708AD7B24E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2415" y="3429000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874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>
            <a:extLst>
              <a:ext uri="{FF2B5EF4-FFF2-40B4-BE49-F238E27FC236}">
                <a16:creationId xmlns:a16="http://schemas.microsoft.com/office/drawing/2014/main" id="{4ECC98EA-DE8B-5A83-A05B-3BC6018A2D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855" y="0"/>
            <a:ext cx="5682991" cy="5601805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0E10CEE0-9BEE-DFB2-1940-8656DCD92F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732169" y="0"/>
            <a:ext cx="4894209" cy="5601805"/>
          </a:xfrm>
          <a:prstGeom prst="rect">
            <a:avLst/>
          </a:prstGeom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B06DDB15-1EA1-2A54-0C73-FC319B2E361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75726" y="1256195"/>
            <a:ext cx="5458169" cy="5601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3191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>
            <a:extLst>
              <a:ext uri="{FF2B5EF4-FFF2-40B4-BE49-F238E27FC236}">
                <a16:creationId xmlns:a16="http://schemas.microsoft.com/office/drawing/2014/main" id="{BC98C297-5161-C6AA-7EAE-898FB1ABE1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2581" y="-556635"/>
            <a:ext cx="5772956" cy="4472741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392D6999-320F-F3AE-CB73-0A23087E72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12484" y="150123"/>
            <a:ext cx="6779516" cy="5028141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850B59EB-2432-33DA-6891-DF899F2506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2581" y="2665188"/>
            <a:ext cx="6096000" cy="4684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2901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3AEB1D1E-63B9-8543-3814-5B82D62D0F8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5018124" cy="5424999"/>
          </a:xfrm>
          <a:prstGeom prst="rect">
            <a:avLst/>
          </a:prstGeom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94E58F8A-D84A-1600-1EC5-27580514D98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79914" y="0"/>
            <a:ext cx="5272117" cy="4476326"/>
          </a:xfrm>
          <a:prstGeom prst="rect">
            <a:avLst/>
          </a:prstGeom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7B8D9495-CD81-7C9B-F2F5-C857000F325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62106" y="2204266"/>
            <a:ext cx="5235616" cy="454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7641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5237F473-14D2-AAEA-232C-C2FC2CE178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320421" y="-55863"/>
            <a:ext cx="4736123" cy="4858859"/>
          </a:xfrm>
          <a:prstGeom prst="rect">
            <a:avLst/>
          </a:prstGeom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A63DFE2D-2F7D-4AD4-BCD7-CBAB00EAEF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84125" y="175846"/>
            <a:ext cx="4407875" cy="6682154"/>
          </a:xfrm>
          <a:prstGeom prst="rect">
            <a:avLst/>
          </a:prstGeom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A560E8C8-9952-290A-B885-630755D8EB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39149" y="113727"/>
            <a:ext cx="3688845" cy="5118270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AACDCD82-209D-DB4B-D2A6-F44BF3C04DA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1951759" y="2984499"/>
            <a:ext cx="4333888" cy="522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2255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AF5BB6DE-3E23-2391-E4E6-7D94D14FA8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17340" y="-548811"/>
            <a:ext cx="6074313" cy="5302971"/>
          </a:xfrm>
          <a:prstGeom prst="rect">
            <a:avLst/>
          </a:prstGeom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4B47F521-DDA5-4D40-5BAE-270DA458A7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43622" y="-372965"/>
            <a:ext cx="6074312" cy="6246226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19DA07AD-D802-9E51-961D-4E8AD77BE9E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95271" y="2750148"/>
            <a:ext cx="3682956" cy="4434840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1917C48F-CF93-9965-73D9-60F2A2C28A86}"/>
              </a:ext>
            </a:extLst>
          </p:cNvPr>
          <p:cNvGrpSpPr/>
          <p:nvPr/>
        </p:nvGrpSpPr>
        <p:grpSpPr>
          <a:xfrm rot="16200000">
            <a:off x="40187" y="2508482"/>
            <a:ext cx="4636319" cy="4716693"/>
            <a:chOff x="2377901" y="1842542"/>
            <a:chExt cx="4636319" cy="4716693"/>
          </a:xfrm>
        </p:grpSpPr>
        <p:pic>
          <p:nvPicPr>
            <p:cNvPr id="3" name="Picture 11">
              <a:extLst>
                <a:ext uri="{FF2B5EF4-FFF2-40B4-BE49-F238E27FC236}">
                  <a16:creationId xmlns:a16="http://schemas.microsoft.com/office/drawing/2014/main" id="{A7B851EF-3748-980B-049A-3FCF1F7F7E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878027" y="2131902"/>
              <a:ext cx="1192132" cy="1076117"/>
            </a:xfrm>
            <a:prstGeom prst="rect">
              <a:avLst/>
            </a:prstGeom>
          </p:spPr>
        </p:pic>
        <p:pic>
          <p:nvPicPr>
            <p:cNvPr id="8" name="Picture 12">
              <a:extLst>
                <a:ext uri="{FF2B5EF4-FFF2-40B4-BE49-F238E27FC236}">
                  <a16:creationId xmlns:a16="http://schemas.microsoft.com/office/drawing/2014/main" id="{4C404150-BD48-ADE4-0617-0042CAC1929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247636" y="2514865"/>
              <a:ext cx="1535765" cy="1386309"/>
            </a:xfrm>
            <a:prstGeom prst="rect">
              <a:avLst/>
            </a:prstGeom>
          </p:spPr>
        </p:pic>
        <p:pic>
          <p:nvPicPr>
            <p:cNvPr id="9" name="Picture 13">
              <a:extLst>
                <a:ext uri="{FF2B5EF4-FFF2-40B4-BE49-F238E27FC236}">
                  <a16:creationId xmlns:a16="http://schemas.microsoft.com/office/drawing/2014/main" id="{9ADF05CC-09C5-CC26-D5FA-8CD8831D46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099994" y="2825057"/>
              <a:ext cx="1192132" cy="1076117"/>
            </a:xfrm>
            <a:prstGeom prst="rect">
              <a:avLst/>
            </a:prstGeom>
          </p:spPr>
        </p:pic>
        <p:pic>
          <p:nvPicPr>
            <p:cNvPr id="10" name="Picture 14">
              <a:extLst>
                <a:ext uri="{FF2B5EF4-FFF2-40B4-BE49-F238E27FC236}">
                  <a16:creationId xmlns:a16="http://schemas.microsoft.com/office/drawing/2014/main" id="{5E9C05AF-5629-3313-EDFE-B0147F58F58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529953" y="2369379"/>
              <a:ext cx="1223158" cy="1104124"/>
            </a:xfrm>
            <a:prstGeom prst="rect">
              <a:avLst/>
            </a:prstGeom>
          </p:spPr>
        </p:pic>
        <p:pic>
          <p:nvPicPr>
            <p:cNvPr id="11" name="Picture 15">
              <a:extLst>
                <a:ext uri="{FF2B5EF4-FFF2-40B4-BE49-F238E27FC236}">
                  <a16:creationId xmlns:a16="http://schemas.microsoft.com/office/drawing/2014/main" id="{0B7DD7A2-3664-2084-CE28-5B76EFC6C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83401" y="2655958"/>
              <a:ext cx="1223158" cy="1104124"/>
            </a:xfrm>
            <a:prstGeom prst="rect">
              <a:avLst/>
            </a:prstGeom>
          </p:spPr>
        </p:pic>
        <p:pic>
          <p:nvPicPr>
            <p:cNvPr id="12" name="Picture 16">
              <a:extLst>
                <a:ext uri="{FF2B5EF4-FFF2-40B4-BE49-F238E27FC236}">
                  <a16:creationId xmlns:a16="http://schemas.microsoft.com/office/drawing/2014/main" id="{BCF08C0D-3F21-F1FF-2BB2-DD3D7AC69F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377901" y="1842542"/>
              <a:ext cx="4636319" cy="47166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778875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5F1E475C-1692-ACD3-303A-92E74D418E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304801" y="-1170469"/>
            <a:ext cx="5322277" cy="5144868"/>
          </a:xfrm>
          <a:prstGeom prst="rect">
            <a:avLst/>
          </a:prstGeom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27597C6A-5CC4-8D56-4FFA-5CF0D9D9F1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749609"/>
            <a:ext cx="7350708" cy="5553868"/>
          </a:xfrm>
          <a:prstGeom prst="rect">
            <a:avLst/>
          </a:prstGeom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7E6104AC-B0EB-6297-0193-3EE0C350DC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26031" y="0"/>
            <a:ext cx="5897322" cy="6834554"/>
          </a:xfrm>
          <a:prstGeom prst="rect">
            <a:avLst/>
          </a:prstGeom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AAD19696-B381-5AD1-976D-6445E3D61A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166" b="89828" l="10000" r="90000">
                        <a14:foregroundMark x1="58769" y1="8309" x2="70308" y2="10315"/>
                        <a14:foregroundMark x1="70308" y1="10315" x2="71231" y2="107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59263" y="1497185"/>
            <a:ext cx="4404437" cy="472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0259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7069E35D-90EE-7C45-3E98-C86B1EB8036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882885" y="-403556"/>
            <a:ext cx="5546831" cy="4659338"/>
          </a:xfrm>
          <a:prstGeom prst="rect">
            <a:avLst/>
          </a:prstGeom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4BD52C33-17B3-C508-1CD8-C7C9B85C02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1974" y="161435"/>
            <a:ext cx="6426962" cy="6696565"/>
          </a:xfrm>
          <a:prstGeom prst="rect">
            <a:avLst/>
          </a:prstGeom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DA8EE846-B31F-3557-1779-308703A490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48936" y="14186"/>
            <a:ext cx="6502461" cy="6696565"/>
          </a:xfrm>
          <a:prstGeom prst="rect">
            <a:avLst/>
          </a:prstGeom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C9D10510-B840-9659-EDCF-2A89B77CE7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87011" y="2165600"/>
            <a:ext cx="4631043" cy="418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3159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>
            <a:extLst>
              <a:ext uri="{FF2B5EF4-FFF2-40B4-BE49-F238E27FC236}">
                <a16:creationId xmlns:a16="http://schemas.microsoft.com/office/drawing/2014/main" id="{FFAA064E-FDD6-1370-D678-CAB158C2874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489374" y="140480"/>
            <a:ext cx="4895119" cy="4306232"/>
          </a:xfrm>
          <a:prstGeom prst="rect">
            <a:avLst/>
          </a:prstGeom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5CB208C2-F3CB-06E0-3E5D-6B48DBAF28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49820" y="-298521"/>
            <a:ext cx="6231554" cy="5184234"/>
          </a:xfrm>
          <a:prstGeom prst="rect">
            <a:avLst/>
          </a:prstGeom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37BB16DA-3394-61F6-F44C-A81C3B124C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042762" y="2400405"/>
            <a:ext cx="6106476" cy="466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437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>
            <a:extLst>
              <a:ext uri="{FF2B5EF4-FFF2-40B4-BE49-F238E27FC236}">
                <a16:creationId xmlns:a16="http://schemas.microsoft.com/office/drawing/2014/main" id="{7256C060-77C1-BDD6-A934-7BCE17A66E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475493" y="0"/>
            <a:ext cx="5629384" cy="6604022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3D56FB70-38CF-A089-E153-0CB948BB94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28046" y="-1080690"/>
            <a:ext cx="5620129" cy="5370161"/>
          </a:xfrm>
          <a:prstGeom prst="rect">
            <a:avLst/>
          </a:prstGeom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4FDD0ABC-7FB7-B87D-7340-23C909D1F9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4522026">
            <a:off x="5880031" y="1508568"/>
            <a:ext cx="5857885" cy="6393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6767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>
            <a:extLst>
              <a:ext uri="{FF2B5EF4-FFF2-40B4-BE49-F238E27FC236}">
                <a16:creationId xmlns:a16="http://schemas.microsoft.com/office/drawing/2014/main" id="{1CC99F49-C9A7-9C37-A990-7A008A7BDF8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4367" y="-457200"/>
            <a:ext cx="6001633" cy="5001361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3FD1EE6E-DD9B-366B-BB78-57FB7C30228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7565627" y="-415188"/>
            <a:ext cx="4116818" cy="4947195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1DF867F6-1A62-4E8F-2073-9710BE4035D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3087616">
            <a:off x="358146" y="2633522"/>
            <a:ext cx="4801459" cy="47082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BCED94-D6C3-BE31-8A11-86AC97ADEE4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242880">
            <a:off x="6069063" y="2169161"/>
            <a:ext cx="5148545" cy="512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2583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B42AA132-3240-9B00-D298-7F4C16E02D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462466"/>
            <a:ext cx="6038050" cy="4290385"/>
          </a:xfrm>
          <a:prstGeom prst="rect">
            <a:avLst/>
          </a:prstGeom>
        </p:spPr>
      </p:pic>
      <p:pic>
        <p:nvPicPr>
          <p:cNvPr id="5" name="Picture 11">
            <a:extLst>
              <a:ext uri="{FF2B5EF4-FFF2-40B4-BE49-F238E27FC236}">
                <a16:creationId xmlns:a16="http://schemas.microsoft.com/office/drawing/2014/main" id="{04E4998B-477D-8F7A-B8AE-D0B29293E8E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32710" y="0"/>
            <a:ext cx="7059290" cy="4290385"/>
          </a:xfrm>
          <a:prstGeom prst="rect">
            <a:avLst/>
          </a:prstGeom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7298AFF4-0B33-054C-AD1D-B1BD5F9C1A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7682524">
            <a:off x="605087" y="2404494"/>
            <a:ext cx="4827876" cy="624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92986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95</Words>
  <Application>Microsoft Macintosh PowerPoint</Application>
  <PresentationFormat>Panorámica</PresentationFormat>
  <Paragraphs>5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Comic Sans MS</vt:lpstr>
      <vt:lpstr>Montserrat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Constanza Rodriguez</dc:creator>
  <cp:lastModifiedBy>Adolfo Vila</cp:lastModifiedBy>
  <cp:revision>3</cp:revision>
  <dcterms:created xsi:type="dcterms:W3CDTF">2023-03-13T14:07:28Z</dcterms:created>
  <dcterms:modified xsi:type="dcterms:W3CDTF">2024-01-09T12:57:29Z</dcterms:modified>
</cp:coreProperties>
</file>